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9" r:id="rId6"/>
  </p:sldIdLst>
  <p:sldSz cx="9144000" cy="51482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2BB"/>
    <a:srgbClr val="CAD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0244EE-FEAE-425D-95F0-9633E901CF65}" v="2" dt="2025-10-24T08:44:52.0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35" d="100"/>
          <a:sy n="135" d="100"/>
        </p:scale>
        <p:origin x="138" y="222"/>
      </p:cViewPr>
      <p:guideLst>
        <p:guide orient="horz" pos="162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urt Fehse" userId="0375631d-4f22-4f3b-870c-272536a82b08" providerId="ADAL" clId="{1C10B5CF-C673-4FD7-9987-AFE5F6958C62}"/>
    <pc:docChg chg="delSld modSld">
      <pc:chgData name="Curt Fehse" userId="0375631d-4f22-4f3b-870c-272536a82b08" providerId="ADAL" clId="{1C10B5CF-C673-4FD7-9987-AFE5F6958C62}" dt="2025-10-24T08:45:03.275" v="31"/>
      <pc:docMkLst>
        <pc:docMk/>
      </pc:docMkLst>
      <pc:sldChg chg="del">
        <pc:chgData name="Curt Fehse" userId="0375631d-4f22-4f3b-870c-272536a82b08" providerId="ADAL" clId="{1C10B5CF-C673-4FD7-9987-AFE5F6958C62}" dt="2025-10-24T08:42:33.491" v="0" actId="47"/>
        <pc:sldMkLst>
          <pc:docMk/>
          <pc:sldMk cId="3725982630" sldId="258"/>
        </pc:sldMkLst>
      </pc:sldChg>
      <pc:sldChg chg="addSp delSp modSp mod">
        <pc:chgData name="Curt Fehse" userId="0375631d-4f22-4f3b-870c-272536a82b08" providerId="ADAL" clId="{1C10B5CF-C673-4FD7-9987-AFE5F6958C62}" dt="2025-10-24T08:45:03.275" v="31"/>
        <pc:sldMkLst>
          <pc:docMk/>
          <pc:sldMk cId="4096968816" sldId="259"/>
        </pc:sldMkLst>
        <pc:spChg chg="add del mod">
          <ac:chgData name="Curt Fehse" userId="0375631d-4f22-4f3b-870c-272536a82b08" providerId="ADAL" clId="{1C10B5CF-C673-4FD7-9987-AFE5F6958C62}" dt="2025-10-24T08:43:56.093" v="22"/>
          <ac:spMkLst>
            <pc:docMk/>
            <pc:sldMk cId="4096968816" sldId="259"/>
            <ac:spMk id="13" creationId="{DCA3A431-EC90-49C3-D0B7-EB6022BEB43D}"/>
          </ac:spMkLst>
        </pc:spChg>
        <pc:spChg chg="add del mod">
          <ac:chgData name="Curt Fehse" userId="0375631d-4f22-4f3b-870c-272536a82b08" providerId="ADAL" clId="{1C10B5CF-C673-4FD7-9987-AFE5F6958C62}" dt="2025-10-24T08:45:03.275" v="31"/>
          <ac:spMkLst>
            <pc:docMk/>
            <pc:sldMk cId="4096968816" sldId="259"/>
            <ac:spMk id="14" creationId="{DFC102BA-0E22-AA82-376E-68551E148724}"/>
          </ac:spMkLst>
        </pc:spChg>
      </pc:sldChg>
      <pc:sldChg chg="del">
        <pc:chgData name="Curt Fehse" userId="0375631d-4f22-4f3b-870c-272536a82b08" providerId="ADAL" clId="{1C10B5CF-C673-4FD7-9987-AFE5F6958C62}" dt="2025-10-24T08:42:35.597" v="1" actId="47"/>
        <pc:sldMkLst>
          <pc:docMk/>
          <pc:sldMk cId="3338905945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2552"/>
            <a:ext cx="6858000" cy="1792358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4030"/>
            <a:ext cx="6858000" cy="124297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24.10.2025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8909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098"/>
            <a:ext cx="7886700" cy="99509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370486"/>
            <a:ext cx="7886700" cy="326652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24.10.2025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7465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4097"/>
            <a:ext cx="1971675" cy="436291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4097"/>
            <a:ext cx="5800725" cy="436291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24.10.2025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0322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098"/>
            <a:ext cx="7886700" cy="99509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0486"/>
            <a:ext cx="7886700" cy="32665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24.10.2025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988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3491"/>
            <a:ext cx="7886700" cy="2141534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5285"/>
            <a:ext cx="7886700" cy="112618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24.10.2025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679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098"/>
            <a:ext cx="7886700" cy="99509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486"/>
            <a:ext cx="3886200" cy="32665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0486"/>
            <a:ext cx="3886200" cy="32665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24.10.2025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4810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4098"/>
            <a:ext cx="7886700" cy="99509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2040"/>
            <a:ext cx="3868340" cy="61850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80546"/>
            <a:ext cx="3868340" cy="276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2040"/>
            <a:ext cx="3887391" cy="61850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80546"/>
            <a:ext cx="3887391" cy="276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24.10.2025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0424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098"/>
            <a:ext cx="7886700" cy="99509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24.10.2025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8015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24.10.2025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636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3218"/>
            <a:ext cx="2949178" cy="1201261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1255"/>
            <a:ext cx="4629150" cy="365860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4479"/>
            <a:ext cx="2949178" cy="2861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24.10.2025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4631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3218"/>
            <a:ext cx="2949178" cy="1201261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1255"/>
            <a:ext cx="4629150" cy="3658604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4479"/>
            <a:ext cx="2949178" cy="2861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24.10.2025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9015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0760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" y="-29211"/>
            <a:ext cx="9143984" cy="5148062"/>
          </a:xfrm>
          <a:prstGeom prst="rect">
            <a:avLst/>
          </a:prstGeom>
          <a:noFill/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EB820613-1244-07E9-63D2-5E128019BCC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4558453"/>
            <a:ext cx="9143984" cy="589810"/>
          </a:xfrm>
          <a:prstGeom prst="rect">
            <a:avLst/>
          </a:prstGeom>
          <a:solidFill>
            <a:srgbClr val="0092BB"/>
          </a:solidFill>
          <a:ln>
            <a:solidFill>
              <a:srgbClr val="0092B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10983AE2-BA34-69A9-B1E9-962CFDEB1C2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06587" y="410050"/>
            <a:ext cx="8730827" cy="4530358"/>
          </a:xfrm>
          <a:prstGeom prst="rect">
            <a:avLst/>
          </a:prstGeom>
          <a:solidFill>
            <a:srgbClr val="CADB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F6020EA4-3168-24C0-A6AD-84AB496EF84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201465" y="0"/>
            <a:ext cx="735950" cy="35274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1287175-59F5-711F-FE92-E396E2636863}"/>
              </a:ext>
            </a:extLst>
          </p:cNvPr>
          <p:cNvSpPr txBox="1"/>
          <p:nvPr/>
        </p:nvSpPr>
        <p:spPr>
          <a:xfrm>
            <a:off x="8201465" y="45567"/>
            <a:ext cx="7359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>
                <a:solidFill>
                  <a:schemeClr val="bg2"/>
                </a:solidFill>
              </a:rPr>
              <a:t>POSTER ID</a:t>
            </a:r>
          </a:p>
        </p:txBody>
      </p:sp>
    </p:spTree>
    <p:extLst>
      <p:ext uri="{BB962C8B-B14F-4D97-AF65-F5344CB8AC3E}">
        <p14:creationId xmlns:p14="http://schemas.microsoft.com/office/powerpoint/2010/main" val="4096968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f3f64381-af27-4bc9-81c0-3cb258456522" ContentTypeId="0x0101" PreviousValue="false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58eaca8-f4da-4d53-a948-ecd7d12d3e4a" xsi:nil="true"/>
    <lcf76f155ced4ddcb4097134ff3c332f xmlns="c82cca38-21c0-4085-b597-6714eaf117dc">
      <Terms xmlns="http://schemas.microsoft.com/office/infopath/2007/PartnerControls"/>
    </lcf76f155ced4ddcb4097134ff3c332f>
    <SharedWithUsers xmlns="11dbbd15-56a6-4a36-99c3-e06f7c17aee8">
      <UserInfo>
        <DisplayName/>
        <AccountId xsi:nil="true"/>
        <AccountType/>
      </UserInfo>
    </SharedWithUsers>
    <MediaLengthInSeconds xmlns="c82cca38-21c0-4085-b597-6714eaf117dc" xsi:nil="true"/>
    <c32a69afe9334bacac5402d80fafca96 xmlns="e58eaca8-f4da-4d53-a948-ecd7d12d3e4a">
      <Terms xmlns="http://schemas.microsoft.com/office/infopath/2007/PartnerControls"/>
    </c32a69afe9334bacac5402d80fafca96>
    <f84c44bcf12e43a0bfbdbe18a4aa4c85 xmlns="e58eaca8-f4da-4d53-a948-ecd7d12d3e4a">
      <Terms xmlns="http://schemas.microsoft.com/office/infopath/2007/PartnerControls"/>
    </f84c44bcf12e43a0bfbdbe18a4aa4c85>
    <je222cc3316e49e0b13fcbd552ff3abd xmlns="e58eaca8-f4da-4d53-a948-ecd7d12d3e4a">
      <Terms xmlns="http://schemas.microsoft.com/office/infopath/2007/PartnerControls"/>
    </je222cc3316e49e0b13fcbd552ff3abd>
    <j04ab1e59a7b4012bcf9efb82787d622 xmlns="e58eaca8-f4da-4d53-a948-ecd7d12d3e4a">
      <Terms xmlns="http://schemas.microsoft.com/office/infopath/2007/PartnerControls"/>
    </j04ab1e59a7b4012bcf9efb82787d622>
    <f34ad291bcd142b8b3d5d74d8ca9d0a9 xmlns="e58eaca8-f4da-4d53-a948-ecd7d12d3e4a">
      <Terms xmlns="http://schemas.microsoft.com/office/infopath/2007/PartnerControls"/>
    </f34ad291bcd142b8b3d5d74d8ca9d0a9>
    <k468628171ba49daa2402c9cfebc3f53 xmlns="e58eaca8-f4da-4d53-a948-ecd7d12d3e4a">
      <Terms xmlns="http://schemas.microsoft.com/office/infopath/2007/PartnerControls"/>
    </k468628171ba49daa2402c9cfebc3f53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9310C26895984B8A15B67BDB451BFB" ma:contentTypeVersion="17" ma:contentTypeDescription="Ein neues Dokument erstellen." ma:contentTypeScope="" ma:versionID="cd46a453091afe35c14d1cc74bdaa91d">
  <xsd:schema xmlns:xsd="http://www.w3.org/2001/XMLSchema" xmlns:xs="http://www.w3.org/2001/XMLSchema" xmlns:p="http://schemas.microsoft.com/office/2006/metadata/properties" xmlns:ns2="e58eaca8-f4da-4d53-a948-ecd7d12d3e4a" xmlns:ns3="c82cca38-21c0-4085-b597-6714eaf117dc" xmlns:ns4="11dbbd15-56a6-4a36-99c3-e06f7c17aee8" targetNamespace="http://schemas.microsoft.com/office/2006/metadata/properties" ma:root="true" ma:fieldsID="e006e52e894acdbd90e84d767006e3b6" ns2:_="" ns3:_="" ns4:_="">
    <xsd:import namespace="e58eaca8-f4da-4d53-a948-ecd7d12d3e4a"/>
    <xsd:import namespace="c82cca38-21c0-4085-b597-6714eaf117dc"/>
    <xsd:import namespace="11dbbd15-56a6-4a36-99c3-e06f7c17aee8"/>
    <xsd:element name="properties">
      <xsd:complexType>
        <xsd:sequence>
          <xsd:element name="documentManagement">
            <xsd:complexType>
              <xsd:all>
                <xsd:element ref="ns2:je222cc3316e49e0b13fcbd552ff3abd" minOccurs="0"/>
                <xsd:element ref="ns2:TaxCatchAll" minOccurs="0"/>
                <xsd:element ref="ns2:TaxCatchAllLabel" minOccurs="0"/>
                <xsd:element ref="ns2:j04ab1e59a7b4012bcf9efb82787d622" minOccurs="0"/>
                <xsd:element ref="ns2:c32a69afe9334bacac5402d80fafca96" minOccurs="0"/>
                <xsd:element ref="ns2:f34ad291bcd142b8b3d5d74d8ca9d0a9" minOccurs="0"/>
                <xsd:element ref="ns2:f84c44bcf12e43a0bfbdbe18a4aa4c85" minOccurs="0"/>
                <xsd:element ref="ns2:k468628171ba49daa2402c9cfebc3f53" minOccurs="0"/>
                <xsd:element ref="ns3:MediaServiceSearchProperties" minOccurs="0"/>
                <xsd:element ref="ns3:MediaServiceMetadata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3:MediaServiceFastMetadata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8eaca8-f4da-4d53-a948-ecd7d12d3e4a" elementFormDefault="qualified">
    <xsd:import namespace="http://schemas.microsoft.com/office/2006/documentManagement/types"/>
    <xsd:import namespace="http://schemas.microsoft.com/office/infopath/2007/PartnerControls"/>
    <xsd:element name="je222cc3316e49e0b13fcbd552ff3abd" ma:index="8" nillable="true" ma:taxonomy="true" ma:internalName="je222cc3316e49e0b13fcbd552ff3abd" ma:taxonomyFieldName="Bereich" ma:displayName="Schwerpunkt" ma:fieldId="{3e222cc3-316e-49e0-b13f-cbd552ff3abd}" ma:taxonomyMulti="true" ma:sspId="f3f64381-af27-4bc9-81c0-3cb258456522" ma:termSetId="31a39be6-b047-46f5-866d-fce30be8151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f48e8422-f762-4acc-b992-766b154c5b71}" ma:internalName="TaxCatchAll" ma:showField="CatchAllData" ma:web="11dbbd15-56a6-4a36-99c3-e06f7c17ae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f48e8422-f762-4acc-b992-766b154c5b71}" ma:internalName="TaxCatchAllLabel" ma:readOnly="true" ma:showField="CatchAllDataLabel" ma:web="11dbbd15-56a6-4a36-99c3-e06f7c17ae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04ab1e59a7b4012bcf9efb82787d622" ma:index="12" nillable="true" ma:taxonomy="true" ma:internalName="j04ab1e59a7b4012bcf9efb82787d622" ma:taxonomyFieldName="Ansicht" ma:displayName="Ansicht" ma:fieldId="{304ab1e5-9a7b-4012-bcf9-efb82787d622}" ma:sspId="f3f64381-af27-4bc9-81c0-3cb258456522" ma:termSetId="386e3457-ca13-4b8f-8a4a-f6364640368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32a69afe9334bacac5402d80fafca96" ma:index="14" nillable="true" ma:taxonomy="true" ma:internalName="c32a69afe9334bacac5402d80fafca96" ma:taxonomyFieldName="Zielgruppe" ma:displayName="Zielgruppe" ma:fieldId="{c32a69af-e933-4bac-ac54-02d80fafca96}" ma:taxonomyMulti="true" ma:sspId="f3f64381-af27-4bc9-81c0-3cb258456522" ma:termSetId="ef5f3e4b-21f5-4de4-93d0-a9cf627a481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34ad291bcd142b8b3d5d74d8ca9d0a9" ma:index="16" nillable="true" ma:taxonomy="true" ma:internalName="f34ad291bcd142b8b3d5d74d8ca9d0a9" ma:taxonomyFieldName="Inhalt" ma:displayName="Inhalt" ma:indexed="true" ma:fieldId="{f34ad291-bcd1-42b8-b3d5-d74d8ca9d0a9}" ma:sspId="f3f64381-af27-4bc9-81c0-3cb258456522" ma:termSetId="10c83f4d-74ea-4375-83f7-f3727e530f0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84c44bcf12e43a0bfbdbe18a4aa4c85" ma:index="18" nillable="true" ma:taxonomy="true" ma:internalName="f84c44bcf12e43a0bfbdbe18a4aa4c85" ma:taxonomyFieldName="Darstellung" ma:displayName="Darstellung" ma:fieldId="{f84c44bc-f12e-43a0-bfbd-be18a4aa4c85}" ma:taxonomyMulti="true" ma:sspId="f3f64381-af27-4bc9-81c0-3cb258456522" ma:termSetId="d9ee473b-00c4-420f-81ca-d2d4fa78573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468628171ba49daa2402c9cfebc3f53" ma:index="20" nillable="true" ma:taxonomy="true" ma:internalName="k468628171ba49daa2402c9cfebc3f53" ma:taxonomyFieldName="Veranstaltungsart" ma:displayName="Veranstaltungsart" ma:fieldId="{44686281-71ba-49da-a240-2c9cfebc3f53}" ma:taxonomyMulti="true" ma:sspId="f3f64381-af27-4bc9-81c0-3cb258456522" ma:termSetId="efc8b136-9e97-4257-829c-d6c9a4958b6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2cca38-21c0-4085-b597-6714eaf117dc" elementFormDefault="qualified">
    <xsd:import namespace="http://schemas.microsoft.com/office/2006/documentManagement/types"/>
    <xsd:import namespace="http://schemas.microsoft.com/office/infopath/2007/PartnerControls"/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Metadata" ma:index="23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2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7" nillable="true" ma:taxonomy="true" ma:internalName="lcf76f155ced4ddcb4097134ff3c332f" ma:taxonomyFieldName="MediaServiceImageTags" ma:displayName="Bildmarkierungen" ma:readOnly="false" ma:fieldId="{5cf76f15-5ced-4ddc-b409-7134ff3c332f}" ma:taxonomyMulti="true" ma:sspId="f3f64381-af27-4bc9-81c0-3cb2584565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FastMetadata" ma:index="2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2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3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3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dbbd15-56a6-4a36-99c3-e06f7c17aee8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3E8BC1-41EB-4042-82C3-2371E173173D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A03DF5D2-5614-4BC7-ADBB-FDF024EF4E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B8628F-2416-4C67-A995-E73CB975CAFB}">
  <ds:schemaRefs>
    <ds:schemaRef ds:uri="http://schemas.microsoft.com/office/2006/metadata/properties"/>
    <ds:schemaRef ds:uri="http://schemas.microsoft.com/office/infopath/2007/PartnerControls"/>
    <ds:schemaRef ds:uri="e58eaca8-f4da-4d53-a948-ecd7d12d3e4a"/>
    <ds:schemaRef ds:uri="c82cca38-21c0-4085-b597-6714eaf117dc"/>
    <ds:schemaRef ds:uri="11dbbd15-56a6-4a36-99c3-e06f7c17aee8"/>
  </ds:schemaRefs>
</ds:datastoreItem>
</file>

<file path=customXml/itemProps4.xml><?xml version="1.0" encoding="utf-8"?>
<ds:datastoreItem xmlns:ds="http://schemas.openxmlformats.org/officeDocument/2006/customXml" ds:itemID="{FB853EB3-C17A-47AB-BA4B-71ADB557976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</Words>
  <Application>Microsoft Office PowerPoint</Application>
  <PresentationFormat>Benutzerdefiniert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Alexandra Kunath</dc:creator>
  <cp:lastModifiedBy>Curt Fehse</cp:lastModifiedBy>
  <cp:revision>33</cp:revision>
  <dcterms:created xsi:type="dcterms:W3CDTF">2021-04-30T12:51:15Z</dcterms:created>
  <dcterms:modified xsi:type="dcterms:W3CDTF">2025-10-24T08:45:07Z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0x010100709310C26895984B8A15B67BDB451BFB</vt:lpwstr>
  </property>
  <property fmtid="{D5CDD505-2E9C-101B-9397-08002B2CF9AE}" pid="3" name="Order">
    <vt:r8>14058700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  <property fmtid="{D5CDD505-2E9C-101B-9397-08002B2CF9AE}" pid="11" name="Veranstaltungsart">
    <vt:lpwstr/>
  </property>
  <property fmtid="{D5CDD505-2E9C-101B-9397-08002B2CF9AE}" pid="12" name="Ansicht">
    <vt:lpwstr/>
  </property>
  <property fmtid="{D5CDD505-2E9C-101B-9397-08002B2CF9AE}" pid="13" name="Zielgruppe">
    <vt:lpwstr/>
  </property>
  <property fmtid="{D5CDD505-2E9C-101B-9397-08002B2CF9AE}" pid="14" name="Inhalt">
    <vt:lpwstr/>
  </property>
  <property fmtid="{D5CDD505-2E9C-101B-9397-08002B2CF9AE}" pid="15" name="Bereich">
    <vt:lpwstr/>
  </property>
  <property fmtid="{D5CDD505-2E9C-101B-9397-08002B2CF9AE}" pid="16" name="Darstellung">
    <vt:lpwstr/>
  </property>
</Properties>
</file>